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66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7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5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4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4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1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3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6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1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4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5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063" y="990867"/>
            <a:ext cx="7994468" cy="530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93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6431" y="970671"/>
            <a:ext cx="8904849" cy="468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64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618" y="1097281"/>
            <a:ext cx="9734844" cy="4487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3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010" y="829995"/>
            <a:ext cx="10142806" cy="524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95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Rizq</dc:creator>
  <cp:lastModifiedBy>mbakr</cp:lastModifiedBy>
  <cp:revision>11</cp:revision>
  <dcterms:created xsi:type="dcterms:W3CDTF">2020-10-25T19:55:07Z</dcterms:created>
  <dcterms:modified xsi:type="dcterms:W3CDTF">2021-01-07T12:23:51Z</dcterms:modified>
</cp:coreProperties>
</file>